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</p:sldIdLst>
  <p:sldSz cy="7315200" cx="9753600"/>
  <p:notesSz cx="9753600" cy="7315200"/>
  <p:defaultTextStyle>
    <a:defPPr>
      <a:defRPr lang="en-US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1704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tableStyles" Target="tableStyles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0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06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0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60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0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Holder 2"/>
          <p:cNvSpPr>
            <a:spLocks noGrp="1"/>
          </p:cNvSpPr>
          <p:nvPr>
            <p:ph type="ctrTitle"/>
          </p:nvPr>
        </p:nvSpPr>
        <p:spPr>
          <a:xfrm>
            <a:off x="731520" y="2267712"/>
            <a:ext cx="8290560" cy="1536192"/>
          </a:xfrm>
          <a:prstGeom prst="rect"/>
        </p:spPr>
        <p:txBody>
          <a:bodyPr bIns="0" lIns="0" rIns="0" tIns="0" wrap="square">
            <a:spAutoFit/>
          </a:bodyPr>
          <a:p/>
        </p:txBody>
      </p:sp>
      <p:sp>
        <p:nvSpPr>
          <p:cNvPr id="1048585" name="Holder 3"/>
          <p:cNvSpPr>
            <a:spLocks noGrp="1"/>
          </p:cNvSpPr>
          <p:nvPr>
            <p:ph type="subTitle" idx="4"/>
          </p:nvPr>
        </p:nvSpPr>
        <p:spPr>
          <a:xfrm>
            <a:off x="1463040" y="4096512"/>
            <a:ext cx="6827520" cy="1828800"/>
          </a:xfrm>
          <a:prstGeom prst="rect"/>
        </p:spPr>
        <p:txBody>
          <a:bodyPr bIns="0" lIns="0" rIns="0" tIns="0" wrap="square">
            <a:spAutoFit/>
          </a:bodyPr>
          <a:p/>
        </p:txBody>
      </p:sp>
      <p:sp>
        <p:nvSpPr>
          <p:cNvPr id="1048586" name="Holder 4"/>
          <p:cNvSpPr>
            <a:spLocks noGrp="1"/>
          </p:cNvSpPr>
          <p:nvPr>
            <p:ph type="ftr" sz="quarter" idx="5"/>
          </p:nvPr>
        </p:nvSpPr>
        <p:spPr/>
        <p:txBody>
          <a:bodyPr bIns="0" lIns="0" rIns="0" t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1048587" name="Holder 5"/>
          <p:cNvSpPr>
            <a:spLocks noGrp="1"/>
          </p:cNvSpPr>
          <p:nvPr>
            <p:ph type="dt" sz="half" idx="6"/>
          </p:nvPr>
        </p:nvSpPr>
        <p:spPr/>
        <p:txBody>
          <a:bodyPr bIns="0" lIns="0" rIns="0" t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7/27/2022</a:t>
            </a:fld>
            <a:endParaRPr lang="en-US"/>
          </a:p>
        </p:txBody>
      </p:sp>
      <p:sp>
        <p:nvSpPr>
          <p:cNvPr id="1048588" name="Holder 6"/>
          <p:cNvSpPr>
            <a:spLocks noGrp="1"/>
          </p:cNvSpPr>
          <p:nvPr>
            <p:ph type="sldNum" sz="quarter" idx="7"/>
          </p:nvPr>
        </p:nvSpPr>
        <p:spPr/>
        <p:txBody>
          <a:bodyPr bIns="0" lIns="0" rIns="0" t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Holder 2"/>
          <p:cNvSpPr>
            <a:spLocks noGrp="1"/>
          </p:cNvSpPr>
          <p:nvPr>
            <p:ph type="title"/>
          </p:nvPr>
        </p:nvSpPr>
        <p:spPr/>
        <p:txBody>
          <a:bodyPr bIns="0" lIns="0" rIns="0" tIns="0"/>
          <a:p/>
        </p:txBody>
      </p:sp>
      <p:sp>
        <p:nvSpPr>
          <p:cNvPr id="1048590" name="Holder 3"/>
          <p:cNvSpPr>
            <a:spLocks noGrp="1"/>
          </p:cNvSpPr>
          <p:nvPr>
            <p:ph type="body" idx="1"/>
          </p:nvPr>
        </p:nvSpPr>
        <p:spPr/>
        <p:txBody>
          <a:bodyPr bIns="0" lIns="0" rIns="0" tIns="0"/>
          <a:p/>
        </p:txBody>
      </p:sp>
      <p:sp>
        <p:nvSpPr>
          <p:cNvPr id="1048591" name="Holder 4"/>
          <p:cNvSpPr>
            <a:spLocks noGrp="1"/>
          </p:cNvSpPr>
          <p:nvPr>
            <p:ph type="ftr" sz="quarter" idx="5"/>
          </p:nvPr>
        </p:nvSpPr>
        <p:spPr/>
        <p:txBody>
          <a:bodyPr bIns="0" lIns="0" rIns="0" t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1048592" name="Holder 5"/>
          <p:cNvSpPr>
            <a:spLocks noGrp="1"/>
          </p:cNvSpPr>
          <p:nvPr>
            <p:ph type="dt" sz="half" idx="6"/>
          </p:nvPr>
        </p:nvSpPr>
        <p:spPr/>
        <p:txBody>
          <a:bodyPr bIns="0" lIns="0" rIns="0" t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7/27/2022</a:t>
            </a:fld>
            <a:endParaRPr lang="en-US"/>
          </a:p>
        </p:txBody>
      </p:sp>
      <p:sp>
        <p:nvSpPr>
          <p:cNvPr id="1048593" name="Holder 6"/>
          <p:cNvSpPr>
            <a:spLocks noGrp="1"/>
          </p:cNvSpPr>
          <p:nvPr>
            <p:ph type="sldNum" sz="quarter" idx="7"/>
          </p:nvPr>
        </p:nvSpPr>
        <p:spPr/>
        <p:txBody>
          <a:bodyPr bIns="0" lIns="0" rIns="0" t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Holder 2"/>
          <p:cNvSpPr>
            <a:spLocks noGrp="1"/>
          </p:cNvSpPr>
          <p:nvPr>
            <p:ph type="title"/>
          </p:nvPr>
        </p:nvSpPr>
        <p:spPr/>
        <p:txBody>
          <a:bodyPr bIns="0" lIns="0" rIns="0" tIns="0"/>
          <a:p/>
        </p:txBody>
      </p:sp>
      <p:sp>
        <p:nvSpPr>
          <p:cNvPr id="1048595" name="Holder 3"/>
          <p:cNvSpPr>
            <a:spLocks noGrp="1"/>
          </p:cNvSpPr>
          <p:nvPr>
            <p:ph sz="half" idx="2"/>
          </p:nvPr>
        </p:nvSpPr>
        <p:spPr>
          <a:xfrm>
            <a:off x="487680" y="1682496"/>
            <a:ext cx="4242816" cy="4828032"/>
          </a:xfrm>
          <a:prstGeom prst="rect"/>
        </p:spPr>
        <p:txBody>
          <a:bodyPr bIns="0" lIns="0" rIns="0" tIns="0" wrap="square">
            <a:spAutoFit/>
          </a:bodyPr>
          <a:p/>
        </p:txBody>
      </p:sp>
      <p:sp>
        <p:nvSpPr>
          <p:cNvPr id="1048596" name="Holder 4"/>
          <p:cNvSpPr>
            <a:spLocks noGrp="1"/>
          </p:cNvSpPr>
          <p:nvPr>
            <p:ph sz="half" idx="3"/>
          </p:nvPr>
        </p:nvSpPr>
        <p:spPr>
          <a:xfrm>
            <a:off x="5023104" y="1682496"/>
            <a:ext cx="4242816" cy="4828032"/>
          </a:xfrm>
          <a:prstGeom prst="rect"/>
        </p:spPr>
        <p:txBody>
          <a:bodyPr bIns="0" lIns="0" rIns="0" tIns="0" wrap="square">
            <a:spAutoFit/>
          </a:bodyPr>
          <a:p/>
        </p:txBody>
      </p:sp>
      <p:sp>
        <p:nvSpPr>
          <p:cNvPr id="1048597" name="Holder 5"/>
          <p:cNvSpPr>
            <a:spLocks noGrp="1"/>
          </p:cNvSpPr>
          <p:nvPr>
            <p:ph type="ftr" sz="quarter" idx="5"/>
          </p:nvPr>
        </p:nvSpPr>
        <p:spPr/>
        <p:txBody>
          <a:bodyPr bIns="0" lIns="0" rIns="0" t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1048598" name="Holder 6"/>
          <p:cNvSpPr>
            <a:spLocks noGrp="1"/>
          </p:cNvSpPr>
          <p:nvPr>
            <p:ph type="dt" sz="half" idx="6"/>
          </p:nvPr>
        </p:nvSpPr>
        <p:spPr/>
        <p:txBody>
          <a:bodyPr bIns="0" lIns="0" rIns="0" t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7/27/2022</a:t>
            </a:fld>
            <a:endParaRPr lang="en-US"/>
          </a:p>
        </p:txBody>
      </p:sp>
      <p:sp>
        <p:nvSpPr>
          <p:cNvPr id="1048599" name="Holder 7"/>
          <p:cNvSpPr>
            <a:spLocks noGrp="1"/>
          </p:cNvSpPr>
          <p:nvPr>
            <p:ph type="sldNum" sz="quarter" idx="7"/>
          </p:nvPr>
        </p:nvSpPr>
        <p:spPr/>
        <p:txBody>
          <a:bodyPr bIns="0" lIns="0" rIns="0" t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Holder 2"/>
          <p:cNvSpPr>
            <a:spLocks noGrp="1"/>
          </p:cNvSpPr>
          <p:nvPr>
            <p:ph type="title"/>
          </p:nvPr>
        </p:nvSpPr>
        <p:spPr/>
        <p:txBody>
          <a:bodyPr bIns="0" lIns="0" rIns="0" tIns="0"/>
          <a:p/>
        </p:txBody>
      </p:sp>
      <p:sp>
        <p:nvSpPr>
          <p:cNvPr id="1048601" name="Holder 3"/>
          <p:cNvSpPr>
            <a:spLocks noGrp="1"/>
          </p:cNvSpPr>
          <p:nvPr>
            <p:ph type="ftr" sz="quarter" idx="5"/>
          </p:nvPr>
        </p:nvSpPr>
        <p:spPr/>
        <p:txBody>
          <a:bodyPr bIns="0" lIns="0" rIns="0" t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1048602" name="Holder 4"/>
          <p:cNvSpPr>
            <a:spLocks noGrp="1"/>
          </p:cNvSpPr>
          <p:nvPr>
            <p:ph type="dt" sz="half" idx="6"/>
          </p:nvPr>
        </p:nvSpPr>
        <p:spPr/>
        <p:txBody>
          <a:bodyPr bIns="0" lIns="0" rIns="0" t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7/27/2022</a:t>
            </a:fld>
            <a:endParaRPr lang="en-US"/>
          </a:p>
        </p:txBody>
      </p:sp>
      <p:sp>
        <p:nvSpPr>
          <p:cNvPr id="1048603" name="Holder 5"/>
          <p:cNvSpPr>
            <a:spLocks noGrp="1"/>
          </p:cNvSpPr>
          <p:nvPr>
            <p:ph type="sldNum" sz="quarter" idx="7"/>
          </p:nvPr>
        </p:nvSpPr>
        <p:spPr/>
        <p:txBody>
          <a:bodyPr bIns="0" lIns="0" rIns="0" t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Holder 2"/>
          <p:cNvSpPr>
            <a:spLocks noGrp="1"/>
          </p:cNvSpPr>
          <p:nvPr>
            <p:ph type="ftr" sz="quarter" idx="5"/>
          </p:nvPr>
        </p:nvSpPr>
        <p:spPr/>
        <p:txBody>
          <a:bodyPr bIns="0" lIns="0" rIns="0" t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1048582" name="Holder 3"/>
          <p:cNvSpPr>
            <a:spLocks noGrp="1"/>
          </p:cNvSpPr>
          <p:nvPr>
            <p:ph type="dt" sz="half" idx="6"/>
          </p:nvPr>
        </p:nvSpPr>
        <p:spPr/>
        <p:txBody>
          <a:bodyPr bIns="0" lIns="0" rIns="0" t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7/27/2022</a:t>
            </a:fld>
            <a:endParaRPr lang="en-US"/>
          </a:p>
        </p:txBody>
      </p:sp>
      <p:sp>
        <p:nvSpPr>
          <p:cNvPr id="1048583" name="Holder 4"/>
          <p:cNvSpPr>
            <a:spLocks noGrp="1"/>
          </p:cNvSpPr>
          <p:nvPr>
            <p:ph type="sldNum" sz="quarter" idx="7"/>
          </p:nvPr>
        </p:nvSpPr>
        <p:spPr/>
        <p:txBody>
          <a:bodyPr bIns="0" lIns="0" rIns="0" t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Holder 2"/>
          <p:cNvSpPr>
            <a:spLocks noGrp="1"/>
          </p:cNvSpPr>
          <p:nvPr>
            <p:ph type="title"/>
          </p:nvPr>
        </p:nvSpPr>
        <p:spPr>
          <a:xfrm>
            <a:off x="487680" y="292608"/>
            <a:ext cx="8778240" cy="1170432"/>
          </a:xfrm>
          <a:prstGeom prst="rect"/>
        </p:spPr>
        <p:txBody>
          <a:bodyPr bIns="0" lIns="0" rIns="0" tIns="0" wrap="square">
            <a:spAutoFit/>
          </a:bodyPr>
          <a:p/>
        </p:txBody>
      </p:sp>
      <p:sp>
        <p:nvSpPr>
          <p:cNvPr id="1048577" name="Holder 3"/>
          <p:cNvSpPr>
            <a:spLocks noGrp="1"/>
          </p:cNvSpPr>
          <p:nvPr>
            <p:ph type="body" idx="1"/>
          </p:nvPr>
        </p:nvSpPr>
        <p:spPr>
          <a:xfrm>
            <a:off x="487680" y="1682496"/>
            <a:ext cx="8778240" cy="4828032"/>
          </a:xfrm>
          <a:prstGeom prst="rect"/>
        </p:spPr>
        <p:txBody>
          <a:bodyPr bIns="0" lIns="0" rIns="0" tIns="0" wrap="square">
            <a:spAutoFit/>
          </a:bodyPr>
          <a:p/>
        </p:txBody>
      </p:sp>
      <p:sp>
        <p:nvSpPr>
          <p:cNvPr id="1048578" name="Holder 4"/>
          <p:cNvSpPr>
            <a:spLocks noGrp="1"/>
          </p:cNvSpPr>
          <p:nvPr>
            <p:ph type="ftr" sz="quarter" idx="5"/>
          </p:nvPr>
        </p:nvSpPr>
        <p:spPr>
          <a:xfrm>
            <a:off x="3316224" y="6803136"/>
            <a:ext cx="3121152" cy="365760"/>
          </a:xfrm>
          <a:prstGeom prst="rect"/>
        </p:spPr>
        <p:txBody>
          <a:bodyPr bIns="0" lIns="0" rIns="0" tIns="0" wrap="square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1048579" name="Holder 5"/>
          <p:cNvSpPr>
            <a:spLocks noGrp="1"/>
          </p:cNvSpPr>
          <p:nvPr>
            <p:ph type="dt" sz="half" idx="6"/>
          </p:nvPr>
        </p:nvSpPr>
        <p:spPr>
          <a:xfrm>
            <a:off x="487680" y="6803136"/>
            <a:ext cx="2243328" cy="365760"/>
          </a:xfrm>
          <a:prstGeom prst="rect"/>
        </p:spPr>
        <p:txBody>
          <a:bodyPr bIns="0" lIns="0" rIns="0" tIns="0" wrap="square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7/27/2022</a:t>
            </a:fld>
            <a:endParaRPr lang="en-US"/>
          </a:p>
        </p:txBody>
      </p:sp>
      <p:sp>
        <p:nvSpPr>
          <p:cNvPr id="1048580" name="Holder 6"/>
          <p:cNvSpPr>
            <a:spLocks noGrp="1"/>
          </p:cNvSpPr>
          <p:nvPr>
            <p:ph type="sldNum" sz="quarter" idx="7"/>
          </p:nvPr>
        </p:nvSpPr>
        <p:spPr>
          <a:xfrm>
            <a:off x="7022592" y="6803136"/>
            <a:ext cx="2243328" cy="365760"/>
          </a:xfrm>
          <a:prstGeom prst="rect"/>
        </p:spPr>
        <p:txBody>
          <a:bodyPr bIns="0" lIns="0" rIns="0" tIns="0" wrap="square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5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5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5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5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5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5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5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5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5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5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5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5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5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5.xml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5.xml"/></Relationships>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5.xml"/></Relationships>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5.xml"/></Relationships>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5.xml"/></Relationships>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5.xml"/></Relationships>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5.xml"/></Relationships>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5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5.xml"/></Relationships>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slideLayout" Target="../slideLayouts/slideLayout5.xml"/></Relationships>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5.xml"/></Relationships>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5.xml"/></Relationships>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5.xml"/></Relationships>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5.xml"/></Relationships>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5.xml"/></Relationships>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slideLayout" Target="../slideLayouts/slideLayout5.xml"/></Relationships>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5.xml"/></Relationships>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5.xml"/></Relationships>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5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5.xml"/></Relationships>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5.xml"/></Relationships>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5.xml"/></Relationships>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slideLayout" Target="../slideLayouts/slideLayout5.xml"/></Relationships>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5.xml"/></Relationships>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slideLayout" Target="../slideLayouts/slideLayout5.xml"/></Relationships>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slideLayout" Target="../slideLayouts/slideLayout5.xml"/></Relationships>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slideLayout" Target="../slideLayouts/slideLayout5.xml"/></Relationships>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slideLayout" Target="../slideLayouts/slideLayout5.xml"/></Relationships>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slideLayout" Target="../slideLayouts/slideLayout5.xml"/></Relationships>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slideLayout" Target="../slideLayouts/slideLayout5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5.xml"/></Relationships>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slideLayout" Target="../slideLayouts/slideLayout5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5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5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5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9525" y="0"/>
            <a:ext cx="9744075" cy="7315200"/>
          </a:xfrm>
          <a:prstGeom prst="rect"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9525" y="0"/>
            <a:ext cx="9744075" cy="7315200"/>
          </a:xfrm>
          <a:prstGeom prst="rect"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0"/>
            <a:ext cx="9753600" cy="7315200"/>
          </a:xfrm>
          <a:prstGeom prst="rect"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90512" y="762000"/>
            <a:ext cx="9172575" cy="6172200"/>
          </a:xfrm>
          <a:prstGeom prst="rect"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0"/>
            <a:ext cx="9753600" cy="7315200"/>
          </a:xfrm>
          <a:prstGeom prst="rect"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9753600" cy="7315200"/>
          </a:xfrm>
          <a:prstGeom prst="rect"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247775" y="1447800"/>
            <a:ext cx="7258050" cy="3886200"/>
          </a:xfrm>
          <a:prstGeom prst="rect"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7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9525" y="0"/>
            <a:ext cx="9744075" cy="7315200"/>
          </a:xfrm>
          <a:prstGeom prst="rect"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8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9525" y="0"/>
            <a:ext cx="9744075" cy="7315200"/>
          </a:xfrm>
          <a:prstGeom prst="rect"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9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9525" y="0"/>
            <a:ext cx="9744075" cy="7315200"/>
          </a:xfrm>
          <a:prstGeom prst="rect"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0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9525" y="0"/>
            <a:ext cx="9744075" cy="7315200"/>
          </a:xfrm>
          <a:prstGeom prst="rect"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0"/>
            <a:ext cx="9753600" cy="7315200"/>
          </a:xfrm>
          <a:prstGeom prst="rect"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1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0"/>
            <a:ext cx="9753600" cy="7315200"/>
          </a:xfrm>
          <a:prstGeom prst="rect"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2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9525" y="0"/>
            <a:ext cx="9744075" cy="7315200"/>
          </a:xfrm>
          <a:prstGeom prst="rect"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3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9525" y="0"/>
            <a:ext cx="9744075" cy="7315200"/>
          </a:xfrm>
          <a:prstGeom prst="rect"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4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9525" y="0"/>
            <a:ext cx="9744075" cy="7315200"/>
          </a:xfrm>
          <a:prstGeom prst="rect"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5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9525" y="0"/>
            <a:ext cx="9744075" cy="7315200"/>
          </a:xfrm>
          <a:prstGeom prst="rect"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6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9525" y="0"/>
            <a:ext cx="9744075" cy="7315200"/>
          </a:xfrm>
          <a:prstGeom prst="rect"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7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9525" y="0"/>
            <a:ext cx="9744075" cy="7315200"/>
          </a:xfrm>
          <a:prstGeom prst="rect"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8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9525" y="0"/>
            <a:ext cx="9744075" cy="7315200"/>
          </a:xfrm>
          <a:prstGeom prst="rect"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9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0"/>
            <a:ext cx="9753600" cy="7315200"/>
          </a:xfrm>
          <a:prstGeom prst="rect"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0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9525" y="0"/>
            <a:ext cx="9744075" cy="7315200"/>
          </a:xfrm>
          <a:prstGeom prst="rect"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9525" y="0"/>
            <a:ext cx="9744075" cy="7315200"/>
          </a:xfrm>
          <a:prstGeom prst="rect"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1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9525" y="0"/>
            <a:ext cx="9744075" cy="7315200"/>
          </a:xfrm>
          <a:prstGeom prst="rect"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2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9525" y="0"/>
            <a:ext cx="9744075" cy="7315200"/>
          </a:xfrm>
          <a:prstGeom prst="rect"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3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0"/>
            <a:ext cx="9753600" cy="7315200"/>
          </a:xfrm>
          <a:prstGeom prst="rect"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4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9525" y="0"/>
            <a:ext cx="9744075" cy="7315200"/>
          </a:xfrm>
          <a:prstGeom prst="rect"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5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9525" y="0"/>
            <a:ext cx="9744075" cy="7315200"/>
          </a:xfrm>
          <a:prstGeom prst="rect"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6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9525" y="0"/>
            <a:ext cx="9744075" cy="7315200"/>
          </a:xfrm>
          <a:prstGeom prst="rect"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7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9525" y="0"/>
            <a:ext cx="9744075" cy="7315200"/>
          </a:xfrm>
          <a:prstGeom prst="rect"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8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9525" y="0"/>
            <a:ext cx="9744075" cy="7315200"/>
          </a:xfrm>
          <a:prstGeom prst="rect"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9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9525" y="0"/>
            <a:ext cx="9744075" cy="7315200"/>
          </a:xfrm>
          <a:prstGeom prst="rect"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0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9525" y="0"/>
            <a:ext cx="9744075" cy="7315200"/>
          </a:xfrm>
          <a:prstGeom prst="rect"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9525" y="0"/>
            <a:ext cx="9744075" cy="7315200"/>
          </a:xfrm>
          <a:prstGeom prst="rect"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1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9525" y="0"/>
            <a:ext cx="9744075" cy="7315200"/>
          </a:xfrm>
          <a:prstGeom prst="rect"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2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0"/>
            <a:ext cx="9753600" cy="7315200"/>
          </a:xfrm>
          <a:prstGeom prst="rect"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3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0"/>
            <a:ext cx="9753600" cy="7315200"/>
          </a:xfrm>
          <a:prstGeom prst="rect"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0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4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9525" y="0"/>
            <a:ext cx="9744075" cy="7315200"/>
          </a:xfrm>
          <a:prstGeom prst="rect"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5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9525" y="0"/>
            <a:ext cx="9744075" cy="7315200"/>
          </a:xfrm>
          <a:prstGeom prst="rect"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6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0"/>
            <a:ext cx="9753600" cy="7315200"/>
          </a:xfrm>
          <a:prstGeom prst="rect"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7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0"/>
            <a:ext cx="9753600" cy="7315200"/>
          </a:xfrm>
          <a:prstGeom prst="rect"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8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9525" y="0"/>
            <a:ext cx="9744075" cy="7315200"/>
          </a:xfrm>
          <a:prstGeom prst="rect"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9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0"/>
            <a:ext cx="9753600" cy="7315200"/>
          </a:xfrm>
          <a:prstGeom prst="rect"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0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0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0"/>
            <a:ext cx="9753600" cy="7315200"/>
          </a:xfrm>
          <a:prstGeom prst="rect"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9525" y="0"/>
            <a:ext cx="9744075" cy="7315200"/>
          </a:xfrm>
          <a:prstGeom prst="rect"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1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9525" y="0"/>
            <a:ext cx="9744075" cy="7315200"/>
          </a:xfrm>
          <a:prstGeom prst="rect"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9525" y="0"/>
            <a:ext cx="9744075" cy="7315200"/>
          </a:xfrm>
          <a:prstGeom prst="rect"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9525" y="0"/>
            <a:ext cx="9744075" cy="7315200"/>
          </a:xfrm>
          <a:prstGeom prst="rect"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9525" y="0"/>
            <a:ext cx="9744075" cy="7315200"/>
          </a:xfrm>
          <a:prstGeom prst="rect"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9525" y="0"/>
            <a:ext cx="9744075" cy="7315200"/>
          </a:xfrm>
          <a:prstGeom prst="rect"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PowerPoint Presentation</dc:title>
  <dc:creator>DN2101</dc:creator>
  <cp:lastModifiedBy>Administrator</cp:lastModifiedBy>
  <dcterms:created xsi:type="dcterms:W3CDTF">2022-07-17T20:43:21Z</dcterms:created>
  <dcterms:modified xsi:type="dcterms:W3CDTF">2022-10-06T11:29:05Z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2022-07-18T00:00:00Z</vt:filetime>
  </property>
  <property fmtid="{D5CDD505-2E9C-101B-9397-08002B2CF9AE}" pid="3" name="LastSaved">
    <vt:filetime>2022-07-18T00:00:00Z</vt:filetime>
  </property>
  <property fmtid="{D5CDD505-2E9C-101B-9397-08002B2CF9AE}" pid="4" name="ICV">
    <vt:lpwstr>4a744a30d7d545bfab98dc8626e8ea3f</vt:lpwstr>
  </property>
</Properties>
</file>